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3" r:id="rId1"/>
    <p:sldMasterId id="2147485586" r:id="rId2"/>
  </p:sldMasterIdLst>
  <p:notesMasterIdLst>
    <p:notesMasterId r:id="rId4"/>
  </p:notesMasterIdLst>
  <p:handoutMasterIdLst>
    <p:handoutMasterId r:id="rId5"/>
  </p:handoutMasterIdLst>
  <p:sldIdLst>
    <p:sldId id="412" r:id="rId3"/>
  </p:sldIdLst>
  <p:sldSz cx="9144000" cy="6858000" type="screen4x3"/>
  <p:notesSz cx="6858000" cy="9313863"/>
  <p:custDataLst>
    <p:tags r:id="rId6"/>
  </p:custDataLst>
  <p:defaultTextStyle>
    <a:defPPr>
      <a:defRPr lang="en-US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Gracely" initials="CE" lastIdx="1" clrIdx="0"/>
  <p:cmAuthor id="7" name="ecoffey" initials="ec" lastIdx="5" clrIdx="7"/>
  <p:cmAuthor id="1" name="Marcus Phipps" initials="MP" lastIdx="24" clrIdx="1"/>
  <p:cmAuthor id="8" name="ssarlak" initials="s" lastIdx="1" clrIdx="8"/>
  <p:cmAuthor id="2" name="Melissa" initials="M" lastIdx="4" clrIdx="2"/>
  <p:cmAuthor id="3" name="Jessica Savage" initials="JS" lastIdx="0" clrIdx="3"/>
  <p:cmAuthor id="4" name="Gary Kinghorn" initials="GK" lastIdx="4" clrIdx="4"/>
  <p:cmAuthor id="5" name="chrobrie" initials="COB" lastIdx="1" clrIdx="5"/>
  <p:cmAuthor id="6" name="Geta Carlson for Cisco" initials="GC" lastIdx="6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FCEF2"/>
    <a:srgbClr val="00BBBB"/>
    <a:srgbClr val="CF63D7"/>
    <a:srgbClr val="E945D2"/>
    <a:srgbClr val="FFFFFF"/>
    <a:srgbClr val="607717"/>
    <a:srgbClr val="FBF6FC"/>
    <a:srgbClr val="D1F1FF"/>
    <a:srgbClr val="019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35" autoAdjust="0"/>
    <p:restoredTop sz="71936" autoAdjust="0"/>
  </p:normalViewPr>
  <p:slideViewPr>
    <p:cSldViewPr snapToGrid="0">
      <p:cViewPr varScale="1">
        <p:scale>
          <a:sx n="113" d="100"/>
          <a:sy n="113" d="100"/>
        </p:scale>
        <p:origin x="-1836" y="-108"/>
      </p:cViewPr>
      <p:guideLst>
        <p:guide orient="horz" pos="609"/>
        <p:guide orient="horz" pos="928"/>
        <p:guide orient="horz" pos="3422"/>
        <p:guide orient="horz" pos="4140"/>
        <p:guide orient="horz" pos="1067"/>
        <p:guide pos="921"/>
        <p:guide pos="2881"/>
        <p:guide pos="4841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-3672" y="-114"/>
      </p:cViewPr>
      <p:guideLst>
        <p:guide orient="horz" pos="2934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F650B1B1-E541-4CF3-AF0E-B83554A92945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6261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846261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E2A3CA79-72AE-4773-BE98-67F2557005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716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0D46BCDF-2B81-460E-9D67-36E6FC5A29FB}" type="datetimeFigureOut">
              <a:rPr lang="en-US" smtClean="0"/>
              <a:pPr/>
              <a:t>9/17/2012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7" tIns="45898" rIns="91797" bIns="4589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722"/>
            <a:ext cx="5486400" cy="4190920"/>
          </a:xfrm>
          <a:prstGeom prst="rect">
            <a:avLst/>
          </a:prstGeom>
        </p:spPr>
        <p:txBody>
          <a:bodyPr vert="horz" lIns="91797" tIns="45898" rIns="91797" bIns="4589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46261"/>
            <a:ext cx="2971800" cy="466012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925E9EDE-A6D3-423B-92CE-31D99599BA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80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5E9EDE-A6D3-423B-92CE-31D99599BA3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-White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7"/>
          <p:cNvGrpSpPr/>
          <p:nvPr/>
        </p:nvGrpSpPr>
        <p:grpSpPr>
          <a:xfrm>
            <a:off x="341314" y="311151"/>
            <a:ext cx="82917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60" name="Rectangle 5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63" name="Freeform 6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4" y="1236689"/>
            <a:ext cx="8112125" cy="2918779"/>
          </a:xfrm>
        </p:spPr>
        <p:txBody>
          <a:bodyPr/>
          <a:lstStyle>
            <a:lvl1pPr algn="l" defTabSz="91435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9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9" y="5232771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04515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5"/>
            <a:ext cx="8558698" cy="838200"/>
          </a:xfrm>
        </p:spPr>
        <p:txBody>
          <a:bodyPr vert="horz" lIns="82292" tIns="45718" rIns="82292" bIns="45718" rtlCol="0" anchor="b" anchorCtr="0">
            <a:noAutofit/>
          </a:bodyPr>
          <a:lstStyle>
            <a:lvl1pPr algn="l" defTabSz="91435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Autofit/>
          </a:bodyPr>
          <a:lstStyle>
            <a:lvl1pPr marL="0" indent="0" algn="l" defTabSz="914353" rtl="0" eaLnBrk="1" latinLnBrk="0" hangingPunct="1">
              <a:lnSpc>
                <a:spcPct val="80000"/>
              </a:lnSpc>
              <a:spcBef>
                <a:spcPct val="0"/>
              </a:spcBef>
              <a:buFontTx/>
              <a:buNone/>
              <a:defRPr lang="en-US" sz="2400" b="0" kern="1200" spc="0" baseline="0" dirty="0" smtClean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303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5"/>
            <a:ext cx="8558698" cy="838200"/>
          </a:xfrm>
        </p:spPr>
        <p:txBody>
          <a:bodyPr vert="horz" lIns="82292" tIns="45718" rIns="82292" bIns="45718" rtlCol="0" anchor="b" anchorCtr="0">
            <a:noAutofit/>
          </a:bodyPr>
          <a:lstStyle>
            <a:lvl1pPr algn="l" defTabSz="91435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9797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torytelling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2" tIns="45718" rIns="82292" bIns="45718" rtlCol="0" anchor="ctr" anchorCtr="0">
            <a:noAutofit/>
          </a:bodyPr>
          <a:lstStyle>
            <a:lvl1pPr marL="0" indent="0" algn="l" defTabSz="914353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54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310896"/>
            <a:ext cx="3895344" cy="6208776"/>
          </a:xfrm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Tell your story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17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4" y="4279392"/>
            <a:ext cx="4684867" cy="384175"/>
          </a:xfrm>
        </p:spPr>
        <p:txBody>
          <a:bodyPr vert="horz" lIns="91435" tIns="45718" rIns="91435" bIns="45718" rtlCol="0">
            <a:noAutofit/>
          </a:bodyPr>
          <a:lstStyle>
            <a:lvl1pPr marL="0" indent="0" algn="l" defTabSz="914353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6DB344"/>
                </a:solidFill>
                <a:latin typeface="+mj-lt"/>
                <a:ea typeface="+mn-ea"/>
                <a:cs typeface="+mn-cs"/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353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grpSp>
        <p:nvGrpSpPr>
          <p:cNvPr id="4" name="Group 38"/>
          <p:cNvGrpSpPr/>
          <p:nvPr/>
        </p:nvGrpSpPr>
        <p:grpSpPr>
          <a:xfrm>
            <a:off x="341314" y="311151"/>
            <a:ext cx="908367" cy="480227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10" name="Rectangle 9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4" y="3282696"/>
            <a:ext cx="4712557" cy="1022350"/>
          </a:xfrm>
        </p:spPr>
        <p:txBody>
          <a:bodyPr vert="horz" lIns="82292" tIns="45718" rIns="82292" bIns="45718" rtlCol="0" anchor="b" anchorCtr="0">
            <a:noAutofit/>
          </a:bodyPr>
          <a:lstStyle>
            <a:lvl1pPr marL="0" indent="0" algn="l" defTabSz="914353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54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6" y="1917700"/>
            <a:ext cx="2676525" cy="2889250"/>
          </a:xfrm>
        </p:spPr>
        <p:txBody>
          <a:bodyPr anchor="ctr" anchorCtr="1"/>
          <a:lstStyle>
            <a:lvl1pPr algn="ctr"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054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369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ltGray">
          <a:xfrm>
            <a:off x="7756078" y="6584513"/>
            <a:ext cx="819574" cy="18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r>
              <a:rPr lang="en-US" sz="600" dirty="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ltGray">
          <a:xfrm>
            <a:off x="8635376" y="6580408"/>
            <a:ext cx="265035" cy="1803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fld id="{DFCF27A5-1A5B-48D3-A060-2758FFBB1ADD}" type="slidenum">
              <a:rPr lang="en-US" sz="600">
                <a:solidFill>
                  <a:srgbClr val="C0C0C0"/>
                </a:solidFill>
              </a:rPr>
              <a:pPr algn="r" defTabSz="814347"/>
              <a:t>‹#›</a:t>
            </a:fld>
            <a:endParaRPr lang="en-US" sz="600" dirty="0">
              <a:solidFill>
                <a:srgbClr val="C0C0C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56078" y="6584513"/>
            <a:ext cx="819574" cy="18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r>
              <a:rPr lang="en-US" sz="600" dirty="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ltGray">
          <a:xfrm>
            <a:off x="8644920" y="6580408"/>
            <a:ext cx="265035" cy="1803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fld id="{DFCF27A5-1A5B-48D3-A060-2758FFBB1ADD}" type="slidenum">
              <a:rPr lang="en-US" sz="600">
                <a:solidFill>
                  <a:srgbClr val="C0C0C0"/>
                </a:solidFill>
              </a:rPr>
              <a:pPr algn="r" defTabSz="814347"/>
              <a:t>‹#›</a:t>
            </a:fld>
            <a:endParaRPr lang="en-US" sz="600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715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-green thank you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6312989" y="3708603"/>
            <a:ext cx="116616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6992342" y="3697606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5824831" y="3697606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3" name="Freeform 22"/>
          <p:cNvSpPr>
            <a:spLocks noEditPoints="1"/>
          </p:cNvSpPr>
          <p:nvPr/>
        </p:nvSpPr>
        <p:spPr bwMode="black">
          <a:xfrm>
            <a:off x="7452023" y="3697606"/>
            <a:ext cx="463750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6580117" y="3697606"/>
            <a:ext cx="302387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5592955" y="3082440"/>
            <a:ext cx="109835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5900764" y="2930181"/>
            <a:ext cx="109835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6203154" y="2720822"/>
            <a:ext cx="109835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6510964" y="2930181"/>
            <a:ext cx="109835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6811994" y="3082441"/>
            <a:ext cx="116616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7119806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7427618" y="2720824"/>
            <a:ext cx="111191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7730002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8037815" y="3082441"/>
            <a:ext cx="111191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4691" y="3060489"/>
            <a:ext cx="2467332" cy="646327"/>
          </a:xfrm>
          <a:prstGeom prst="rect">
            <a:avLst/>
          </a:prstGeom>
          <a:noFill/>
        </p:spPr>
        <p:txBody>
          <a:bodyPr wrap="non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</a:rPr>
              <a:t>Thank you.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black">
          <a:xfrm>
            <a:off x="6312989" y="3708603"/>
            <a:ext cx="116616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35" name="TextBox 34"/>
          <p:cNvSpPr txBox="1"/>
          <p:nvPr userDrawn="1"/>
        </p:nvSpPr>
        <p:spPr>
          <a:xfrm>
            <a:off x="644691" y="3060489"/>
            <a:ext cx="2467332" cy="646327"/>
          </a:xfrm>
          <a:prstGeom prst="rect">
            <a:avLst/>
          </a:prstGeom>
          <a:noFill/>
        </p:spPr>
        <p:txBody>
          <a:bodyPr wrap="non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</a:rPr>
              <a:t>Thank you.</a:t>
            </a:r>
            <a:endParaRPr lang="en-US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035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3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7" grpId="2" animBg="1"/>
      <p:bldP spid="27" grpId="3" animBg="1"/>
      <p:bldP spid="28" grpId="0" animBg="1"/>
      <p:bldP spid="28" grpId="1" animBg="1"/>
      <p:bldP spid="28" grpId="2" animBg="1"/>
      <p:bldP spid="28" grpId="3" animBg="1"/>
      <p:bldP spid="29" grpId="0" animBg="1"/>
      <p:bldP spid="29" grpId="1" animBg="1"/>
      <p:bldP spid="29" grpId="2" animBg="1"/>
      <p:bldP spid="29" grpId="3" animBg="1"/>
      <p:bldP spid="30" grpId="0" animBg="1"/>
      <p:bldP spid="30" grpId="1" animBg="1"/>
      <p:bldP spid="30" grpId="2" animBg="1"/>
      <p:bldP spid="30" grpId="3" animBg="1"/>
      <p:bldP spid="31" grpId="0" animBg="1"/>
      <p:bldP spid="31" grpId="1" animBg="1"/>
      <p:bldP spid="31" grpId="2" animBg="1"/>
      <p:bldP spid="31" grpId="3" animBg="1"/>
      <p:bldP spid="32" grpId="0" animBg="1"/>
      <p:bldP spid="32" grpId="1" animBg="1"/>
      <p:bldP spid="32" grpId="2" animBg="1"/>
      <p:bldP spid="32" grpId="3" animBg="1"/>
      <p:bldP spid="33" grpId="0" animBg="1"/>
      <p:bldP spid="33" grpId="1" animBg="1"/>
      <p:bldP spid="33" grpId="2" animBg="1"/>
      <p:bldP spid="33" grpId="3" animBg="1"/>
      <p:bldP spid="34" grpId="0"/>
      <p:bldP spid="34" grpId="1"/>
      <p:bldP spid="18" grpId="0" animBg="1"/>
      <p:bldP spid="18" grpId="1" animBg="1"/>
      <p:bldP spid="35" grpId="0"/>
      <p:bldP spid="35" grpId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513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898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 userDrawn="1"/>
        </p:nvGrpSpPr>
        <p:grpSpPr>
          <a:xfrm>
            <a:off x="-1" y="3930756"/>
            <a:ext cx="9144001" cy="2927245"/>
            <a:chOff x="-1" y="1654630"/>
            <a:chExt cx="9144001" cy="2927245"/>
          </a:xfrm>
        </p:grpSpPr>
        <p:pic>
          <p:nvPicPr>
            <p:cNvPr id="18" name="no icons" descr="C:\Users\Michaela.DUARTE\Desktop\one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3936"/>
            <a:stretch/>
          </p:blipFill>
          <p:spPr bwMode="auto">
            <a:xfrm>
              <a:off x="-1" y="2225744"/>
              <a:ext cx="9144001" cy="23561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Rectangle 18"/>
            <p:cNvSpPr/>
            <p:nvPr userDrawn="1"/>
          </p:nvSpPr>
          <p:spPr>
            <a:xfrm>
              <a:off x="-1" y="1654630"/>
              <a:ext cx="9144001" cy="2927245"/>
            </a:xfrm>
            <a:prstGeom prst="rect">
              <a:avLst/>
            </a:prstGeom>
            <a:solidFill>
              <a:srgbClr val="000000">
                <a:alpha val="87000"/>
              </a:srgbClr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46" name="Rectangle 45"/>
          <p:cNvSpPr>
            <a:spLocks noChangeArrowheads="1"/>
          </p:cNvSpPr>
          <p:nvPr userDrawn="1"/>
        </p:nvSpPr>
        <p:spPr bwMode="black">
          <a:xfrm>
            <a:off x="6312989" y="3708607"/>
            <a:ext cx="116616" cy="44182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47" name="Freeform 46"/>
          <p:cNvSpPr>
            <a:spLocks/>
          </p:cNvSpPr>
          <p:nvPr userDrawn="1"/>
        </p:nvSpPr>
        <p:spPr bwMode="black">
          <a:xfrm>
            <a:off x="6992342" y="3697606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48" name="Freeform 47"/>
          <p:cNvSpPr>
            <a:spLocks/>
          </p:cNvSpPr>
          <p:nvPr userDrawn="1"/>
        </p:nvSpPr>
        <p:spPr bwMode="black">
          <a:xfrm>
            <a:off x="5824831" y="3697606"/>
            <a:ext cx="337642" cy="466297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49" name="Freeform 48"/>
          <p:cNvSpPr>
            <a:spLocks noEditPoints="1"/>
          </p:cNvSpPr>
          <p:nvPr userDrawn="1"/>
        </p:nvSpPr>
        <p:spPr bwMode="black">
          <a:xfrm>
            <a:off x="7452023" y="3697606"/>
            <a:ext cx="463750" cy="466297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0" name="Freeform 49"/>
          <p:cNvSpPr>
            <a:spLocks/>
          </p:cNvSpPr>
          <p:nvPr userDrawn="1"/>
        </p:nvSpPr>
        <p:spPr bwMode="black">
          <a:xfrm>
            <a:off x="6580117" y="3697606"/>
            <a:ext cx="302387" cy="466297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1" name="Freeform 50"/>
          <p:cNvSpPr>
            <a:spLocks/>
          </p:cNvSpPr>
          <p:nvPr userDrawn="1"/>
        </p:nvSpPr>
        <p:spPr bwMode="black">
          <a:xfrm>
            <a:off x="5592957" y="3082440"/>
            <a:ext cx="109835" cy="22703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2" name="Freeform 51"/>
          <p:cNvSpPr>
            <a:spLocks/>
          </p:cNvSpPr>
          <p:nvPr userDrawn="1"/>
        </p:nvSpPr>
        <p:spPr bwMode="black">
          <a:xfrm>
            <a:off x="5900766" y="2930185"/>
            <a:ext cx="109835" cy="379291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3" name="Freeform 52"/>
          <p:cNvSpPr>
            <a:spLocks/>
          </p:cNvSpPr>
          <p:nvPr userDrawn="1"/>
        </p:nvSpPr>
        <p:spPr bwMode="black">
          <a:xfrm>
            <a:off x="6203157" y="2720827"/>
            <a:ext cx="109835" cy="69876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4" name="Freeform 53"/>
          <p:cNvSpPr>
            <a:spLocks/>
          </p:cNvSpPr>
          <p:nvPr userDrawn="1"/>
        </p:nvSpPr>
        <p:spPr bwMode="black">
          <a:xfrm>
            <a:off x="6510966" y="2930181"/>
            <a:ext cx="109835" cy="3792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5" name="Freeform 54"/>
          <p:cNvSpPr>
            <a:spLocks/>
          </p:cNvSpPr>
          <p:nvPr userDrawn="1"/>
        </p:nvSpPr>
        <p:spPr bwMode="black">
          <a:xfrm>
            <a:off x="6811994" y="3082445"/>
            <a:ext cx="116616" cy="227031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6" name="Freeform 55"/>
          <p:cNvSpPr>
            <a:spLocks/>
          </p:cNvSpPr>
          <p:nvPr userDrawn="1"/>
        </p:nvSpPr>
        <p:spPr bwMode="black">
          <a:xfrm>
            <a:off x="7119806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7" name="Freeform 56"/>
          <p:cNvSpPr>
            <a:spLocks/>
          </p:cNvSpPr>
          <p:nvPr userDrawn="1"/>
        </p:nvSpPr>
        <p:spPr bwMode="black">
          <a:xfrm>
            <a:off x="7427618" y="2720824"/>
            <a:ext cx="111191" cy="698766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8" name="Freeform 57"/>
          <p:cNvSpPr>
            <a:spLocks/>
          </p:cNvSpPr>
          <p:nvPr userDrawn="1"/>
        </p:nvSpPr>
        <p:spPr bwMode="black">
          <a:xfrm>
            <a:off x="7730002" y="2930181"/>
            <a:ext cx="111191" cy="379290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black">
          <a:xfrm>
            <a:off x="8037815" y="3082445"/>
            <a:ext cx="111191" cy="227031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91435" tIns="45718" rIns="91435" bIns="45718"/>
          <a:lstStyle/>
          <a:p>
            <a:endParaRPr lang="en-US" dirty="0">
              <a:solidFill>
                <a:srgbClr val="0096D6"/>
              </a:solidFill>
            </a:endParaRPr>
          </a:p>
        </p:txBody>
      </p:sp>
      <p:sp>
        <p:nvSpPr>
          <p:cNvPr id="60" name="TextBox 59"/>
          <p:cNvSpPr txBox="1"/>
          <p:nvPr userDrawn="1"/>
        </p:nvSpPr>
        <p:spPr>
          <a:xfrm>
            <a:off x="644692" y="3060493"/>
            <a:ext cx="2467342" cy="646331"/>
          </a:xfrm>
          <a:prstGeom prst="rect">
            <a:avLst/>
          </a:prstGeom>
          <a:noFill/>
        </p:spPr>
        <p:txBody>
          <a:bodyPr wrap="non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</a:rPr>
              <a:t>Thank you.</a:t>
            </a:r>
            <a:endParaRPr lang="en-US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0517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7 L -4.72222E-6 0.09143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5E-6 0.11157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4.72222E-6 0.09143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7037E-6 L -2.77778E-6 0.11157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5.55556E-7 0.09143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33333E-6 L 4.72222E-6 -0.10764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4.44444E-6 -0.10764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2.22222E-6 -0.10764 " pathEditMode="relative" rAng="0" ptsTypes="AA">
                                      <p:cBhvr>
                                        <p:cTn id="51" dur="7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33333E-6 L 1.11111E-6 -0.10764 " pathEditMode="relative" rAng="0" ptsTypes="AA">
                                      <p:cBhvr>
                                        <p:cTn id="53" dur="700" spd="-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-animated Gradient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58"/>
          <p:cNvSpPr/>
          <p:nvPr/>
        </p:nvSpPr>
        <p:spPr>
          <a:xfrm>
            <a:off x="1823500" y="-3570592"/>
            <a:ext cx="1729740" cy="14014174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0" y="-637720"/>
            <a:ext cx="1729740" cy="814843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 rot="10800000">
            <a:off x="1013791" y="4248605"/>
            <a:ext cx="1729740" cy="814843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585483" y="-2913279"/>
            <a:ext cx="1729740" cy="814843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8105451" y="5699195"/>
            <a:ext cx="1729740" cy="814843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 rot="10800000">
            <a:off x="3036073" y="1516172"/>
            <a:ext cx="1729740" cy="814843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9" name="Rectangle 5"/>
          <p:cNvSpPr>
            <a:spLocks noChangeArrowheads="1"/>
          </p:cNvSpPr>
          <p:nvPr/>
        </p:nvSpPr>
        <p:spPr bwMode="ltGray">
          <a:xfrm>
            <a:off x="7756078" y="6584513"/>
            <a:ext cx="819574" cy="18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r>
              <a:rPr lang="en-US" sz="600" dirty="0">
                <a:solidFill>
                  <a:srgbClr val="FFFFFF"/>
                </a:solidFill>
              </a:rPr>
              <a:t>Cisco Confidential</a:t>
            </a:r>
          </a:p>
        </p:txBody>
      </p:sp>
      <p:sp>
        <p:nvSpPr>
          <p:cNvPr id="71" name="Rectangle 7"/>
          <p:cNvSpPr>
            <a:spLocks noChangeArrowheads="1"/>
          </p:cNvSpPr>
          <p:nvPr/>
        </p:nvSpPr>
        <p:spPr bwMode="ltGray">
          <a:xfrm>
            <a:off x="8635376" y="6580408"/>
            <a:ext cx="265035" cy="1803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fld id="{DFCF27A5-1A5B-48D3-A060-2758FFBB1ADD}" type="slidenum">
              <a:rPr lang="en-US" sz="600">
                <a:solidFill>
                  <a:srgbClr val="FFFFFF"/>
                </a:solidFill>
              </a:rPr>
              <a:pPr algn="r" defTabSz="814347"/>
              <a:t>‹#›</a:t>
            </a:fld>
            <a:endParaRPr lang="en-US" sz="6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4" y="1236689"/>
            <a:ext cx="8112125" cy="2918779"/>
          </a:xfrm>
        </p:spPr>
        <p:txBody>
          <a:bodyPr/>
          <a:lstStyle>
            <a:lvl1pPr>
              <a:lnSpc>
                <a:spcPct val="90000"/>
              </a:lnSpc>
              <a:defRPr lang="en-US" sz="5400" b="0" kern="1200" spc="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9"/>
            <a:ext cx="8112126" cy="384175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lang="en-US" sz="20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768852"/>
            <a:ext cx="8097838" cy="384175"/>
          </a:xfrm>
        </p:spPr>
        <p:txBody>
          <a:bodyPr/>
          <a:lstStyle>
            <a:lvl1pPr marL="0" indent="0">
              <a:buFontTx/>
              <a:buNone/>
              <a:defRPr lang="en-US" sz="18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>
              <a:buFontTx/>
              <a:buNone/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1" hasCustomPrompt="1"/>
          </p:nvPr>
        </p:nvSpPr>
        <p:spPr>
          <a:xfrm>
            <a:off x="236539" y="5232771"/>
            <a:ext cx="8112125" cy="384175"/>
          </a:xfrm>
        </p:spPr>
        <p:txBody>
          <a:bodyPr/>
          <a:lstStyle>
            <a:lvl1pPr marL="0" indent="0">
              <a:buFontTx/>
              <a:buNone/>
              <a:defRPr lang="en-US" sz="1400" b="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defRPr lang="en-US" sz="20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4" name="Group 38"/>
          <p:cNvGrpSpPr/>
          <p:nvPr/>
        </p:nvGrpSpPr>
        <p:grpSpPr>
          <a:xfrm>
            <a:off x="341314" y="311151"/>
            <a:ext cx="829170" cy="438358"/>
            <a:chOff x="609600" y="528537"/>
            <a:chExt cx="1444734" cy="763789"/>
          </a:xfrm>
          <a:solidFill>
            <a:schemeClr val="bg1"/>
          </a:solidFill>
        </p:grpSpPr>
        <p:sp>
          <p:nvSpPr>
            <p:cNvPr id="73" name="Rectangle 72"/>
            <p:cNvSpPr>
              <a:spLocks noChangeArrowheads="1"/>
            </p:cNvSpPr>
            <p:nvPr/>
          </p:nvSpPr>
          <p:spPr bwMode="black">
            <a:xfrm>
              <a:off x="1016578" y="1035681"/>
              <a:ext cx="65914" cy="2497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black">
            <a:xfrm>
              <a:off x="1400563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1" y="80"/>
                </a:cxn>
                <a:cxn ang="0">
                  <a:pos x="0" y="40"/>
                </a:cxn>
                <a:cxn ang="0">
                  <a:pos x="41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8" y="23"/>
                    <a:pt x="51" y="20"/>
                    <a:pt x="42" y="20"/>
                  </a:cubicBezTo>
                  <a:cubicBezTo>
                    <a:pt x="30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1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1" y="0"/>
                  </a:cubicBezTo>
                  <a:cubicBezTo>
                    <a:pt x="50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black">
            <a:xfrm>
              <a:off x="740661" y="1028765"/>
              <a:ext cx="190843" cy="263561"/>
            </a:xfrm>
            <a:custGeom>
              <a:avLst/>
              <a:gdLst/>
              <a:ahLst/>
              <a:cxnLst>
                <a:cxn ang="0">
                  <a:pos x="58" y="24"/>
                </a:cxn>
                <a:cxn ang="0">
                  <a:pos x="42" y="20"/>
                </a:cxn>
                <a:cxn ang="0">
                  <a:pos x="21" y="40"/>
                </a:cxn>
                <a:cxn ang="0">
                  <a:pos x="42" y="60"/>
                </a:cxn>
                <a:cxn ang="0">
                  <a:pos x="58" y="56"/>
                </a:cxn>
                <a:cxn ang="0">
                  <a:pos x="58" y="77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58" y="3"/>
                </a:cxn>
                <a:cxn ang="0">
                  <a:pos x="58" y="24"/>
                </a:cxn>
              </a:cxnLst>
              <a:rect l="0" t="0" r="r" b="b"/>
              <a:pathLst>
                <a:path w="58" h="80">
                  <a:moveTo>
                    <a:pt x="58" y="24"/>
                  </a:moveTo>
                  <a:cubicBezTo>
                    <a:pt x="57" y="23"/>
                    <a:pt x="51" y="20"/>
                    <a:pt x="42" y="20"/>
                  </a:cubicBezTo>
                  <a:cubicBezTo>
                    <a:pt x="29" y="20"/>
                    <a:pt x="21" y="28"/>
                    <a:pt x="21" y="40"/>
                  </a:cubicBezTo>
                  <a:cubicBezTo>
                    <a:pt x="21" y="51"/>
                    <a:pt x="29" y="60"/>
                    <a:pt x="42" y="60"/>
                  </a:cubicBezTo>
                  <a:cubicBezTo>
                    <a:pt x="51" y="60"/>
                    <a:pt x="57" y="57"/>
                    <a:pt x="58" y="56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6" y="78"/>
                    <a:pt x="49" y="80"/>
                    <a:pt x="40" y="80"/>
                  </a:cubicBezTo>
                  <a:cubicBezTo>
                    <a:pt x="19" y="80"/>
                    <a:pt x="0" y="65"/>
                    <a:pt x="0" y="40"/>
                  </a:cubicBezTo>
                  <a:cubicBezTo>
                    <a:pt x="0" y="17"/>
                    <a:pt x="17" y="0"/>
                    <a:pt x="40" y="0"/>
                  </a:cubicBezTo>
                  <a:cubicBezTo>
                    <a:pt x="49" y="0"/>
                    <a:pt x="56" y="3"/>
                    <a:pt x="58" y="3"/>
                  </a:cubicBezTo>
                  <a:lnTo>
                    <a:pt x="58" y="2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76" name="Freeform 75"/>
            <p:cNvSpPr>
              <a:spLocks noEditPoints="1"/>
            </p:cNvSpPr>
            <p:nvPr/>
          </p:nvSpPr>
          <p:spPr bwMode="black">
            <a:xfrm>
              <a:off x="1660385" y="1028765"/>
              <a:ext cx="262122" cy="263561"/>
            </a:xfrm>
            <a:custGeom>
              <a:avLst/>
              <a:gdLst/>
              <a:ahLst/>
              <a:cxnLst>
                <a:cxn ang="0">
                  <a:pos x="80" y="40"/>
                </a:cxn>
                <a:cxn ang="0">
                  <a:pos x="40" y="80"/>
                </a:cxn>
                <a:cxn ang="0">
                  <a:pos x="0" y="40"/>
                </a:cxn>
                <a:cxn ang="0">
                  <a:pos x="40" y="0"/>
                </a:cxn>
                <a:cxn ang="0">
                  <a:pos x="80" y="40"/>
                </a:cxn>
                <a:cxn ang="0">
                  <a:pos x="40" y="20"/>
                </a:cxn>
                <a:cxn ang="0">
                  <a:pos x="20" y="40"/>
                </a:cxn>
                <a:cxn ang="0">
                  <a:pos x="40" y="60"/>
                </a:cxn>
                <a:cxn ang="0">
                  <a:pos x="60" y="40"/>
                </a:cxn>
                <a:cxn ang="0">
                  <a:pos x="40" y="20"/>
                </a:cxn>
              </a:cxnLst>
              <a:rect l="0" t="0" r="r" b="b"/>
              <a:pathLst>
                <a:path w="80" h="80">
                  <a:moveTo>
                    <a:pt x="80" y="40"/>
                  </a:moveTo>
                  <a:cubicBezTo>
                    <a:pt x="80" y="62"/>
                    <a:pt x="64" y="80"/>
                    <a:pt x="40" y="80"/>
                  </a:cubicBezTo>
                  <a:cubicBezTo>
                    <a:pt x="16" y="80"/>
                    <a:pt x="0" y="62"/>
                    <a:pt x="0" y="40"/>
                  </a:cubicBezTo>
                  <a:cubicBezTo>
                    <a:pt x="0" y="18"/>
                    <a:pt x="16" y="0"/>
                    <a:pt x="40" y="0"/>
                  </a:cubicBezTo>
                  <a:cubicBezTo>
                    <a:pt x="64" y="0"/>
                    <a:pt x="80" y="18"/>
                    <a:pt x="80" y="40"/>
                  </a:cubicBezTo>
                  <a:moveTo>
                    <a:pt x="40" y="20"/>
                  </a:moveTo>
                  <a:cubicBezTo>
                    <a:pt x="29" y="20"/>
                    <a:pt x="20" y="29"/>
                    <a:pt x="20" y="40"/>
                  </a:cubicBezTo>
                  <a:cubicBezTo>
                    <a:pt x="20" y="51"/>
                    <a:pt x="29" y="60"/>
                    <a:pt x="40" y="60"/>
                  </a:cubicBezTo>
                  <a:cubicBezTo>
                    <a:pt x="51" y="60"/>
                    <a:pt x="60" y="51"/>
                    <a:pt x="60" y="40"/>
                  </a:cubicBezTo>
                  <a:cubicBezTo>
                    <a:pt x="60" y="29"/>
                    <a:pt x="51" y="20"/>
                    <a:pt x="40" y="2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black">
            <a:xfrm>
              <a:off x="1167566" y="1028765"/>
              <a:ext cx="170916" cy="263561"/>
            </a:xfrm>
            <a:custGeom>
              <a:avLst/>
              <a:gdLst/>
              <a:ahLst/>
              <a:cxnLst>
                <a:cxn ang="0">
                  <a:pos x="47" y="19"/>
                </a:cxn>
                <a:cxn ang="0">
                  <a:pos x="32" y="17"/>
                </a:cxn>
                <a:cxn ang="0">
                  <a:pos x="20" y="23"/>
                </a:cxn>
                <a:cxn ang="0">
                  <a:pos x="29" y="30"/>
                </a:cxn>
                <a:cxn ang="0">
                  <a:pos x="34" y="32"/>
                </a:cxn>
                <a:cxn ang="0">
                  <a:pos x="52" y="54"/>
                </a:cxn>
                <a:cxn ang="0">
                  <a:pos x="21" y="80"/>
                </a:cxn>
                <a:cxn ang="0">
                  <a:pos x="0" y="77"/>
                </a:cxn>
                <a:cxn ang="0">
                  <a:pos x="0" y="60"/>
                </a:cxn>
                <a:cxn ang="0">
                  <a:pos x="18" y="63"/>
                </a:cxn>
                <a:cxn ang="0">
                  <a:pos x="32" y="56"/>
                </a:cxn>
                <a:cxn ang="0">
                  <a:pos x="23" y="48"/>
                </a:cxn>
                <a:cxn ang="0">
                  <a:pos x="19" y="47"/>
                </a:cxn>
                <a:cxn ang="0">
                  <a:pos x="0" y="24"/>
                </a:cxn>
                <a:cxn ang="0">
                  <a:pos x="28" y="0"/>
                </a:cxn>
                <a:cxn ang="0">
                  <a:pos x="47" y="3"/>
                </a:cxn>
                <a:cxn ang="0">
                  <a:pos x="47" y="19"/>
                </a:cxn>
              </a:cxnLst>
              <a:rect l="0" t="0" r="r" b="b"/>
              <a:pathLst>
                <a:path w="52" h="80">
                  <a:moveTo>
                    <a:pt x="47" y="19"/>
                  </a:moveTo>
                  <a:cubicBezTo>
                    <a:pt x="47" y="19"/>
                    <a:pt x="38" y="17"/>
                    <a:pt x="32" y="17"/>
                  </a:cubicBezTo>
                  <a:cubicBezTo>
                    <a:pt x="24" y="17"/>
                    <a:pt x="20" y="19"/>
                    <a:pt x="20" y="23"/>
                  </a:cubicBezTo>
                  <a:cubicBezTo>
                    <a:pt x="20" y="28"/>
                    <a:pt x="26" y="29"/>
                    <a:pt x="29" y="3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47" y="36"/>
                    <a:pt x="52" y="45"/>
                    <a:pt x="52" y="54"/>
                  </a:cubicBezTo>
                  <a:cubicBezTo>
                    <a:pt x="52" y="73"/>
                    <a:pt x="35" y="80"/>
                    <a:pt x="21" y="80"/>
                  </a:cubicBezTo>
                  <a:cubicBezTo>
                    <a:pt x="10" y="80"/>
                    <a:pt x="1" y="78"/>
                    <a:pt x="0" y="7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2" y="60"/>
                    <a:pt x="10" y="63"/>
                    <a:pt x="18" y="63"/>
                  </a:cubicBezTo>
                  <a:cubicBezTo>
                    <a:pt x="28" y="63"/>
                    <a:pt x="32" y="60"/>
                    <a:pt x="32" y="56"/>
                  </a:cubicBezTo>
                  <a:cubicBezTo>
                    <a:pt x="32" y="52"/>
                    <a:pt x="28" y="49"/>
                    <a:pt x="23" y="48"/>
                  </a:cubicBezTo>
                  <a:cubicBezTo>
                    <a:pt x="22" y="48"/>
                    <a:pt x="21" y="47"/>
                    <a:pt x="19" y="47"/>
                  </a:cubicBezTo>
                  <a:cubicBezTo>
                    <a:pt x="9" y="43"/>
                    <a:pt x="0" y="37"/>
                    <a:pt x="0" y="24"/>
                  </a:cubicBezTo>
                  <a:cubicBezTo>
                    <a:pt x="0" y="10"/>
                    <a:pt x="10" y="0"/>
                    <a:pt x="28" y="0"/>
                  </a:cubicBezTo>
                  <a:cubicBezTo>
                    <a:pt x="37" y="0"/>
                    <a:pt x="46" y="3"/>
                    <a:pt x="47" y="3"/>
                  </a:cubicBezTo>
                  <a:lnTo>
                    <a:pt x="47" y="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black">
            <a:xfrm>
              <a:off x="609600" y="732931"/>
              <a:ext cx="62081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10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black">
            <a:xfrm>
              <a:off x="783581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4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4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black">
            <a:xfrm>
              <a:off x="954497" y="528537"/>
              <a:ext cx="62081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10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5" y="120"/>
                    <a:pt x="10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black">
            <a:xfrm>
              <a:off x="1128478" y="646870"/>
              <a:ext cx="62081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9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9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black">
            <a:xfrm>
              <a:off x="1298627" y="732931"/>
              <a:ext cx="65914" cy="128323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10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10" y="39"/>
                </a:cxn>
                <a:cxn ang="0">
                  <a:pos x="20" y="30"/>
                </a:cxn>
                <a:cxn ang="0">
                  <a:pos x="20" y="10"/>
                </a:cxn>
              </a:cxnLst>
              <a:rect l="0" t="0" r="r" b="b"/>
              <a:pathLst>
                <a:path w="20" h="39">
                  <a:moveTo>
                    <a:pt x="20" y="10"/>
                  </a:moveTo>
                  <a:cubicBezTo>
                    <a:pt x="20" y="4"/>
                    <a:pt x="15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5" y="39"/>
                    <a:pt x="10" y="39"/>
                  </a:cubicBezTo>
                  <a:cubicBezTo>
                    <a:pt x="15" y="39"/>
                    <a:pt x="20" y="35"/>
                    <a:pt x="20" y="30"/>
                  </a:cubicBez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black">
            <a:xfrm>
              <a:off x="1472608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4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black">
            <a:xfrm>
              <a:off x="1646590" y="528537"/>
              <a:ext cx="62848" cy="394958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9" y="0"/>
                </a:cxn>
                <a:cxn ang="0">
                  <a:pos x="0" y="9"/>
                </a:cxn>
                <a:cxn ang="0">
                  <a:pos x="0" y="111"/>
                </a:cxn>
                <a:cxn ang="0">
                  <a:pos x="9" y="120"/>
                </a:cxn>
                <a:cxn ang="0">
                  <a:pos x="19" y="111"/>
                </a:cxn>
                <a:cxn ang="0">
                  <a:pos x="19" y="9"/>
                </a:cxn>
              </a:cxnLst>
              <a:rect l="0" t="0" r="r" b="b"/>
              <a:pathLst>
                <a:path w="19" h="120">
                  <a:moveTo>
                    <a:pt x="19" y="9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6"/>
                    <a:pt x="4" y="120"/>
                    <a:pt x="9" y="120"/>
                  </a:cubicBezTo>
                  <a:cubicBezTo>
                    <a:pt x="15" y="120"/>
                    <a:pt x="19" y="116"/>
                    <a:pt x="19" y="111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black">
            <a:xfrm>
              <a:off x="1817505" y="646870"/>
              <a:ext cx="62848" cy="214384"/>
            </a:xfrm>
            <a:custGeom>
              <a:avLst/>
              <a:gdLst/>
              <a:ahLst/>
              <a:cxnLst>
                <a:cxn ang="0">
                  <a:pos x="19" y="9"/>
                </a:cxn>
                <a:cxn ang="0">
                  <a:pos x="10" y="0"/>
                </a:cxn>
                <a:cxn ang="0">
                  <a:pos x="0" y="9"/>
                </a:cxn>
                <a:cxn ang="0">
                  <a:pos x="0" y="56"/>
                </a:cxn>
                <a:cxn ang="0">
                  <a:pos x="10" y="65"/>
                </a:cxn>
                <a:cxn ang="0">
                  <a:pos x="19" y="56"/>
                </a:cxn>
                <a:cxn ang="0">
                  <a:pos x="19" y="9"/>
                </a:cxn>
              </a:cxnLst>
              <a:rect l="0" t="0" r="r" b="b"/>
              <a:pathLst>
                <a:path w="19" h="65">
                  <a:moveTo>
                    <a:pt x="19" y="9"/>
                  </a:moveTo>
                  <a:cubicBezTo>
                    <a:pt x="19" y="4"/>
                    <a:pt x="15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1"/>
                    <a:pt x="5" y="65"/>
                    <a:pt x="10" y="65"/>
                  </a:cubicBezTo>
                  <a:cubicBezTo>
                    <a:pt x="15" y="65"/>
                    <a:pt x="19" y="61"/>
                    <a:pt x="19" y="56"/>
                  </a:cubicBezTo>
                  <a:lnTo>
                    <a:pt x="19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black">
            <a:xfrm>
              <a:off x="1991486" y="732931"/>
              <a:ext cx="62848" cy="128323"/>
            </a:xfrm>
            <a:custGeom>
              <a:avLst/>
              <a:gdLst/>
              <a:ahLst/>
              <a:cxnLst>
                <a:cxn ang="0">
                  <a:pos x="19" y="10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0" y="30"/>
                </a:cxn>
                <a:cxn ang="0">
                  <a:pos x="9" y="39"/>
                </a:cxn>
                <a:cxn ang="0">
                  <a:pos x="19" y="30"/>
                </a:cxn>
                <a:cxn ang="0">
                  <a:pos x="19" y="10"/>
                </a:cxn>
              </a:cxnLst>
              <a:rect l="0" t="0" r="r" b="b"/>
              <a:pathLst>
                <a:path w="19" h="39">
                  <a:moveTo>
                    <a:pt x="19" y="10"/>
                  </a:moveTo>
                  <a:cubicBezTo>
                    <a:pt x="19" y="4"/>
                    <a:pt x="15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35"/>
                    <a:pt x="4" y="39"/>
                    <a:pt x="9" y="39"/>
                  </a:cubicBezTo>
                  <a:cubicBezTo>
                    <a:pt x="15" y="39"/>
                    <a:pt x="19" y="35"/>
                    <a:pt x="19" y="30"/>
                  </a:cubicBezTo>
                  <a:lnTo>
                    <a:pt x="19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0096D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08377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autoRev="1" fill="remove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6 -2.22045E-16 L -2.77778E-6 -1.425 " pathEditMode="fixed" rAng="0" ptsTypes="AA">
                                      <p:cBhvr>
                                        <p:cTn id="6" dur="4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296E-6 L 3.05556E-6 0.88611 " pathEditMode="fixed" rAng="0" ptsTypes="AA">
                                      <p:cBhvr>
                                        <p:cTn id="8" dur="4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repeatCount="indefinite" accel="50000" decel="50000" autoRev="1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2.5E-6 3.7037E-6 L -2.5E-6 -1.33195 " pathEditMode="fixed" rAng="0" ptsTypes="AA">
                                      <p:cBhvr>
                                        <p:cTn id="10" dur="4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repeatCount="indefinite" accel="50000" decel="50000" autoRev="1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animMotion origin="layout" path="M -1.94444E-6 4.07407E-6 L -1.94444E-6 -1.42084 " pathEditMode="fixed" rAng="0" ptsTypes="AA">
                                      <p:cBhvr>
                                        <p:cTn id="12" dur="4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1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repeatCount="indefinite" accel="50000" decel="50000" autoRev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1.94444E-6 4.07407E-6 L 1.94444E-6 0.81944 " pathEditMode="fixed" rAng="0" ptsTypes="AA">
                                      <p:cBhvr>
                                        <p:cTn id="14" dur="4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repeatCount="indefinite" accel="50000" decel="50000" autoRev="1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animMotion origin="layout" path="M -3.61111E-6 2.59259E-6 L -3.61111E-6 1.19028 " pathEditMode="fixed" rAng="0" ptsTypes="AA">
                                      <p:cBhvr>
                                        <p:cTn id="16" dur="4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r>
              <a:rPr lang="en-US" sz="600" dirty="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ltGray">
          <a:xfrm>
            <a:off x="8649525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fld id="{DFCF27A5-1A5B-48D3-A060-2758FFBB1ADD}" type="slidenum">
              <a:rPr lang="en-US" sz="600">
                <a:solidFill>
                  <a:srgbClr val="C0C0C0"/>
                </a:solidFill>
              </a:rPr>
              <a:pPr algn="r" defTabSz="814388"/>
              <a:t>‹#›</a:t>
            </a:fld>
            <a:endParaRPr lang="en-US" sz="600" dirty="0">
              <a:solidFill>
                <a:srgbClr val="C0C0C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defTabSz="814388"/>
            <a:r>
              <a:rPr lang="en-US" sz="600" dirty="0" smtClean="0">
                <a:solidFill>
                  <a:srgbClr val="C0C0C0"/>
                </a:solidFill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3592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chemeClr val="bg1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8411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39713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chemeClr val="bg1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chemeClr val="bg1"/>
                </a:solidFill>
                <a:latin typeface="+mj-lt"/>
              </a:defRPr>
            </a:lvl2pPr>
            <a:lvl3pPr>
              <a:defRPr sz="1200">
                <a:solidFill>
                  <a:schemeClr val="bg1"/>
                </a:solidFill>
                <a:latin typeface="+mj-lt"/>
              </a:defRPr>
            </a:lvl3pPr>
            <a:lvl4pPr>
              <a:defRPr sz="1100">
                <a:solidFill>
                  <a:schemeClr val="bg1"/>
                </a:solidFill>
                <a:latin typeface="+mj-lt"/>
              </a:defRPr>
            </a:lvl4pPr>
            <a:lvl5pPr>
              <a:defRPr sz="11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480"/>
              </a:spcBef>
              <a:defRPr sz="1800">
                <a:solidFill>
                  <a:schemeClr val="bg1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 sz="1400">
                <a:solidFill>
                  <a:schemeClr val="bg1"/>
                </a:solidFill>
                <a:latin typeface="+mj-lt"/>
              </a:defRPr>
            </a:lvl2pPr>
            <a:lvl3pPr>
              <a:defRPr sz="1200">
                <a:solidFill>
                  <a:schemeClr val="bg1"/>
                </a:solidFill>
                <a:latin typeface="+mj-lt"/>
              </a:defRPr>
            </a:lvl3pPr>
            <a:lvl4pPr>
              <a:defRPr sz="1100">
                <a:solidFill>
                  <a:schemeClr val="bg1"/>
                </a:solidFill>
                <a:latin typeface="+mj-lt"/>
              </a:defRPr>
            </a:lvl4pPr>
            <a:lvl5pPr>
              <a:defRPr sz="11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437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4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chemeClr val="bg1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+mj-lt"/>
              </a:defRPr>
            </a:lvl2pPr>
            <a:lvl3pPr>
              <a:defRPr>
                <a:solidFill>
                  <a:schemeClr val="bg1"/>
                </a:solidFill>
                <a:latin typeface="+mj-lt"/>
              </a:defRPr>
            </a:lvl3pPr>
            <a:lvl4pPr>
              <a:defRPr>
                <a:solidFill>
                  <a:schemeClr val="bg1"/>
                </a:solidFill>
                <a:latin typeface="+mj-lt"/>
              </a:defRPr>
            </a:lvl4pPr>
            <a:lvl5pPr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5221224" y="1747683"/>
            <a:ext cx="3236976" cy="646331"/>
          </a:xfrm>
        </p:spPr>
        <p:txBody>
          <a:bodyPr>
            <a:noAutofit/>
          </a:bodyPr>
          <a:lstStyle>
            <a:lvl1pPr marL="114294" indent="-114294" algn="l" defTabSz="91435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2000" b="0" kern="1200" spc="0" baseline="0" dirty="0" smtClean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  <a:lvl2pPr marL="114294" indent="-114294" algn="l" defTabSz="914353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2pPr>
            <a:lvl3pPr marL="114294" indent="-114294" algn="l" defTabSz="914353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3pPr>
            <a:lvl4pPr marL="114294" indent="-114294" algn="l" defTabSz="914353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4pPr>
            <a:lvl5pPr marL="114294" indent="-114294" algn="l" defTabSz="914353" rtl="0" eaLnBrk="1" latinLnBrk="0" hangingPunct="1">
              <a:defRPr lang="en-US" sz="2000" kern="1200" dirty="0" smtClean="0">
                <a:solidFill>
                  <a:schemeClr val="accent2"/>
                </a:solidFill>
                <a:latin typeface="Ciscolight" pitchFamily="2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“This is the sample </a:t>
            </a:r>
            <a:br>
              <a:rPr lang="en-US" dirty="0" smtClean="0"/>
            </a:br>
            <a:r>
              <a:rPr lang="en-US" dirty="0" smtClean="0"/>
              <a:t>pull quote.”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ltGray">
          <a:xfrm>
            <a:off x="7756078" y="6584513"/>
            <a:ext cx="819574" cy="18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r>
              <a:rPr lang="en-US" sz="600" dirty="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ltGray">
          <a:xfrm>
            <a:off x="8635376" y="6580408"/>
            <a:ext cx="265035" cy="1803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fld id="{DFCF27A5-1A5B-48D3-A060-2758FFBB1ADD}" type="slidenum">
              <a:rPr lang="en-US" sz="600">
                <a:solidFill>
                  <a:srgbClr val="C0C0C0"/>
                </a:solidFill>
              </a:rPr>
              <a:pPr algn="r" defTabSz="814347"/>
              <a:t>‹#›</a:t>
            </a:fld>
            <a:endParaRPr lang="en-US" sz="600" dirty="0">
              <a:solidFill>
                <a:srgbClr val="C0C0C0"/>
              </a:solidFill>
            </a:endParaRP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334000" y="4876800"/>
            <a:ext cx="3200400" cy="457200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16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Source Name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981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Title only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97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2-Column Layout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295276"/>
            <a:ext cx="4123944" cy="838200"/>
          </a:xfrm>
        </p:spPr>
        <p:txBody>
          <a:bodyPr vert="horz" lIns="82292" tIns="45718" rIns="82292" bIns="45718" rtlCol="0" anchor="t" anchorCtr="0">
            <a:noAutofit/>
          </a:bodyPr>
          <a:lstStyle>
            <a:lvl1pPr algn="l" defTabSz="91435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  <a:lvl2pPr marL="634968" indent="-228588">
              <a:buClr>
                <a:srgbClr val="96CA4B"/>
              </a:buClr>
              <a:buFont typeface="Arial" pitchFamily="34" charset="0"/>
              <a:buChar char="•"/>
              <a:tabLst/>
              <a:defRPr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  <a:lvl2pPr marL="634968" indent="-228588">
              <a:buClr>
                <a:srgbClr val="96CA4B"/>
              </a:buClr>
              <a:buFont typeface="Arial" pitchFamily="34" charset="0"/>
              <a:buChar char="•"/>
              <a:defRPr>
                <a:solidFill>
                  <a:schemeClr val="bg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4824413" y="295276"/>
            <a:ext cx="4122737" cy="838200"/>
          </a:xfrm>
        </p:spPr>
        <p:txBody>
          <a:bodyPr lIns="82292" rIns="82292"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lang="en-US" sz="3600" b="0" kern="1200" spc="0" baseline="0" dirty="0" smtClean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Title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8493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_3-Column Layout No Bottom Bar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6" y="1600201"/>
            <a:ext cx="2622550" cy="4391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5" y="1600200"/>
            <a:ext cx="2593975" cy="43624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300789" y="1600201"/>
            <a:ext cx="2633662" cy="43338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100585"/>
            <a:ext cx="2670048" cy="1152144"/>
          </a:xfrm>
        </p:spPr>
        <p:txBody>
          <a:bodyPr anchor="b" anchorCtr="0">
            <a:noAutofit/>
          </a:bodyPr>
          <a:lstStyle>
            <a:lvl1pPr marL="0" marR="0" indent="0" algn="l" defTabSz="914353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000" b="0" kern="1200" spc="0" baseline="0" dirty="0" smtClean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3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100585"/>
            <a:ext cx="2670048" cy="1152144"/>
          </a:xfrm>
        </p:spPr>
        <p:txBody>
          <a:bodyPr anchor="b" anchorCtr="0">
            <a:noAutofit/>
          </a:bodyPr>
          <a:lstStyle>
            <a:lvl1pPr marL="0" marR="0" indent="0" algn="l" defTabSz="914353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000" b="0" kern="1200" spc="0" baseline="0" smtClean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3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73302" y="100585"/>
            <a:ext cx="2670048" cy="1152144"/>
          </a:xfrm>
        </p:spPr>
        <p:txBody>
          <a:bodyPr anchor="b" anchorCtr="0">
            <a:noAutofit/>
          </a:bodyPr>
          <a:lstStyle>
            <a:lvl1pPr marL="0" marR="0" indent="0" algn="l" defTabSz="914353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000" b="0" kern="1200" spc="0" baseline="0" smtClean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3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35707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bg>
      <p:bgPr>
        <a:blipFill dpi="0" rotWithShape="1">
          <a:blip r:embed="rId2">
            <a:lum/>
          </a:blip>
          <a:srcRect/>
          <a:stretch>
            <a:fillRect l="-1000" t="-1000" r="-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35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rgbClr val="00B2F0"/>
                    </a:gs>
                    <a:gs pos="44000">
                      <a:srgbClr val="40FFFE"/>
                    </a:gs>
                    <a:gs pos="100000">
                      <a:srgbClr val="96CA4B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5" y="1476376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noAutofit/>
          </a:bodyPr>
          <a:lstStyle>
            <a:lvl1pPr algn="l" defTabSz="804822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chemeClr val="bg2">
                    <a:lumMod val="85000"/>
                  </a:schemeClr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  <p:extLst>
      <p:ext uri="{BB962C8B-B14F-4D97-AF65-F5344CB8AC3E}">
        <p14:creationId xmlns:p14="http://schemas.microsoft.com/office/powerpoint/2010/main" val="19309896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3" y="194091"/>
            <a:ext cx="8588861" cy="838200"/>
          </a:xfrm>
          <a:prstGeom prst="rect">
            <a:avLst/>
          </a:prstGeom>
        </p:spPr>
        <p:txBody>
          <a:bodyPr vert="horz" lIns="82292" tIns="45718" rIns="82292" bIns="45718" rtlCol="0" anchor="b" anchorCtr="0"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339746"/>
            <a:ext cx="8551441" cy="4965699"/>
          </a:xfrm>
          <a:prstGeom prst="rect">
            <a:avLst/>
          </a:prstGeom>
        </p:spPr>
        <p:txBody>
          <a:bodyPr vert="horz" lIns="91435" tIns="45718" rIns="91435" bIns="45718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8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0" tIns="41059" rIns="82120" bIns="41059" anchor="b" anchorCtr="0">
            <a:spAutoFit/>
          </a:bodyPr>
          <a:lstStyle/>
          <a:p>
            <a:pPr defTabSz="814347"/>
            <a:r>
              <a:rPr lang="en-US" sz="600" dirty="0" smtClean="0">
                <a:solidFill>
                  <a:srgbClr val="C0C0C0"/>
                </a:solidFill>
              </a:rPr>
              <a:t>© 2012 Cisco and/or its affiliates. All rights reserved.</a:t>
            </a:r>
            <a:endParaRPr lang="en-US" sz="600" dirty="0">
              <a:solidFill>
                <a:srgbClr val="C0C0C0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756078" y="6584513"/>
            <a:ext cx="819574" cy="18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r>
              <a:rPr lang="en-US" sz="600" dirty="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5376" y="6580408"/>
            <a:ext cx="265035" cy="1803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0" tIns="41059" rIns="82120" bIns="41059" anchor="b">
            <a:spAutoFit/>
          </a:bodyPr>
          <a:lstStyle/>
          <a:p>
            <a:pPr algn="r" defTabSz="814347"/>
            <a:fld id="{DFCF27A5-1A5B-48D3-A060-2758FFBB1ADD}" type="slidenum">
              <a:rPr lang="en-US" sz="600">
                <a:solidFill>
                  <a:srgbClr val="C0C0C0"/>
                </a:solidFill>
              </a:rPr>
              <a:pPr algn="r" defTabSz="814347"/>
              <a:t>‹#›</a:t>
            </a:fld>
            <a:endParaRPr lang="en-US" sz="600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8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4" r:id="rId1"/>
    <p:sldLayoutId id="2147484245" r:id="rId2"/>
    <p:sldLayoutId id="2147484246" r:id="rId3"/>
    <p:sldLayoutId id="2147484247" r:id="rId4"/>
    <p:sldLayoutId id="2147484248" r:id="rId5"/>
    <p:sldLayoutId id="2147484249" r:id="rId6"/>
    <p:sldLayoutId id="2147484250" r:id="rId7"/>
    <p:sldLayoutId id="2147484251" r:id="rId8"/>
    <p:sldLayoutId id="2147484252" r:id="rId9"/>
    <p:sldLayoutId id="2147484253" r:id="rId10"/>
    <p:sldLayoutId id="2147484254" r:id="rId11"/>
    <p:sldLayoutId id="2147484256" r:id="rId12"/>
    <p:sldLayoutId id="2147484257" r:id="rId13"/>
    <p:sldLayoutId id="2147484258" r:id="rId14"/>
    <p:sldLayoutId id="2147484259" r:id="rId15"/>
    <p:sldLayoutId id="2147484260" r:id="rId16"/>
    <p:sldLayoutId id="2147484261" r:id="rId17"/>
    <p:sldLayoutId id="2147484262" r:id="rId18"/>
    <p:sldLayoutId id="2147484263" r:id="rId19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914353" rtl="0" eaLnBrk="1" latinLnBrk="0" hangingPunct="1">
        <a:lnSpc>
          <a:spcPct val="80000"/>
        </a:lnSpc>
        <a:spcBef>
          <a:spcPct val="0"/>
        </a:spcBef>
        <a:buNone/>
        <a:defRPr lang="en-US" sz="3600" b="0" kern="1200" spc="0" baseline="0" dirty="0">
          <a:gradFill>
            <a:gsLst>
              <a:gs pos="0">
                <a:srgbClr val="00B2F0"/>
              </a:gs>
              <a:gs pos="44000">
                <a:srgbClr val="40FFFE"/>
              </a:gs>
              <a:gs pos="100000">
                <a:srgbClr val="96CA4B"/>
              </a:gs>
            </a:gsLst>
            <a:lin ang="4800000" scaled="0"/>
          </a:gradFill>
          <a:latin typeface="+mj-lt"/>
          <a:ea typeface="+mj-ea"/>
          <a:cs typeface="+mj-cs"/>
        </a:defRPr>
      </a:lvl1pPr>
    </p:titleStyle>
    <p:bodyStyle>
      <a:lvl1pPr marL="228588" indent="-228588" algn="l" defTabSz="914353" rtl="0" eaLnBrk="1" latinLnBrk="0" hangingPunct="1">
        <a:lnSpc>
          <a:spcPct val="95000"/>
        </a:lnSpc>
        <a:spcBef>
          <a:spcPts val="1440"/>
        </a:spcBef>
        <a:buClr>
          <a:srgbClr val="96CA4B"/>
        </a:buClr>
        <a:buSzPct val="90000"/>
        <a:buFont typeface="Arial" pitchFamily="34" charset="0"/>
        <a:buChar char="•"/>
        <a:tabLst/>
        <a:defRPr lang="en-US" sz="2000" kern="1200" dirty="0" smtClean="0">
          <a:solidFill>
            <a:schemeClr val="bg1"/>
          </a:solidFill>
          <a:latin typeface="+mj-lt"/>
          <a:ea typeface="+mn-ea"/>
          <a:cs typeface="+mn-cs"/>
        </a:defRPr>
      </a:lvl1pPr>
      <a:lvl2pPr marL="406379" indent="0" algn="l" defTabSz="914353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chemeClr val="bg1"/>
          </a:solidFill>
          <a:latin typeface="+mj-lt"/>
          <a:ea typeface="+mn-ea"/>
          <a:cs typeface="+mn-cs"/>
        </a:defRPr>
      </a:lvl2pPr>
      <a:lvl3pPr marL="571471" indent="-1588" algn="l" defTabSz="914353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chemeClr val="bg1"/>
          </a:solidFill>
          <a:latin typeface="+mj-lt"/>
          <a:ea typeface="+mn-ea"/>
          <a:cs typeface="+mn-cs"/>
        </a:defRPr>
      </a:lvl3pPr>
      <a:lvl4pPr marL="688940" indent="0" algn="l" defTabSz="914353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chemeClr val="bg1"/>
          </a:solidFill>
          <a:latin typeface="+mj-lt"/>
          <a:ea typeface="+mn-ea"/>
          <a:cs typeface="+mn-cs"/>
        </a:defRPr>
      </a:lvl4pPr>
      <a:lvl5pPr marL="801647" indent="0" algn="l" defTabSz="914353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chemeClr val="bg1"/>
          </a:solidFill>
          <a:latin typeface="+mj-lt"/>
          <a:ea typeface="+mn-ea"/>
          <a:cs typeface="+mn-cs"/>
        </a:defRPr>
      </a:lvl5pPr>
      <a:lvl6pPr marL="251447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8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5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1" indent="-228588" algn="l" defTabSz="9143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1" y="1339745"/>
            <a:ext cx="8551441" cy="4965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defTabSz="814388"/>
            <a:r>
              <a:rPr lang="en-US" sz="600" dirty="0" smtClean="0">
                <a:solidFill>
                  <a:srgbClr val="C0C0C0"/>
                </a:solidFill>
              </a:rPr>
              <a:t>© 2011 Cisco and/or its affiliates. All rights reserved.</a:t>
            </a:r>
            <a:endParaRPr lang="en-US" sz="600" dirty="0">
              <a:solidFill>
                <a:srgbClr val="C0C0C0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763787" y="6584512"/>
            <a:ext cx="811863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r>
              <a:rPr lang="en-US" sz="600" dirty="0">
                <a:solidFill>
                  <a:srgbClr val="C0C0C0"/>
                </a:solidFill>
              </a:rPr>
              <a:t>Cisco Confidential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49525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/>
            <a:fld id="{DFCF27A5-1A5B-48D3-A060-2758FFBB1ADD}" type="slidenum">
              <a:rPr lang="en-US" sz="600">
                <a:solidFill>
                  <a:srgbClr val="C0C0C0"/>
                </a:solidFill>
              </a:rPr>
              <a:pPr algn="r" defTabSz="814388"/>
              <a:t>‹#›</a:t>
            </a:fld>
            <a:endParaRPr lang="en-US" sz="600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95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14" r:id="rId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en-US" sz="3600" b="0" kern="1200" spc="-100" baseline="0" dirty="0">
          <a:gradFill>
            <a:gsLst>
              <a:gs pos="0">
                <a:schemeClr val="tx1"/>
              </a:gs>
              <a:gs pos="44000">
                <a:srgbClr val="01BBBB"/>
              </a:gs>
              <a:gs pos="100000">
                <a:schemeClr val="accent4"/>
              </a:gs>
            </a:gsLst>
            <a:lin ang="4800000" scaled="0"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chemeClr val="tx2"/>
        </a:buClr>
        <a:buSzPct val="90000"/>
        <a:buFont typeface="Arial" pitchFamily="34" charset="0"/>
        <a:buChar char="•"/>
        <a:tabLst/>
        <a:defRPr lang="en-US" sz="2000" kern="1200" dirty="0" smtClean="0">
          <a:solidFill>
            <a:srgbClr val="546568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546568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546568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546568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546568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816768" y="-134579"/>
            <a:ext cx="7327232" cy="1155032"/>
          </a:xfrm>
        </p:spPr>
        <p:txBody>
          <a:bodyPr/>
          <a:lstStyle/>
          <a:p>
            <a:r>
              <a:rPr lang="en-US" sz="3200" dirty="0"/>
              <a:t>Capturing Alpha i</a:t>
            </a:r>
            <a:r>
              <a:rPr lang="en-US" sz="3200" dirty="0" smtClean="0"/>
              <a:t>n </a:t>
            </a:r>
            <a:br>
              <a:rPr lang="en-US" sz="3200" dirty="0" smtClean="0"/>
            </a:br>
            <a:r>
              <a:rPr lang="en-US" sz="3200" dirty="0" smtClean="0"/>
              <a:t>High-Performance </a:t>
            </a:r>
            <a:r>
              <a:rPr lang="en-US" sz="3200" dirty="0"/>
              <a:t>Trading </a:t>
            </a:r>
            <a:endParaRPr lang="en-US" sz="1800" dirty="0">
              <a:solidFill>
                <a:schemeClr val="accent5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82270" y="5829442"/>
            <a:ext cx="305492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Paul Jameson</a:t>
            </a:r>
          </a:p>
          <a:p>
            <a:pPr algn="ctr"/>
            <a:r>
              <a:rPr lang="en-US" sz="1100" dirty="0" smtClean="0">
                <a:solidFill>
                  <a:srgbClr val="FFFF00"/>
                </a:solidFill>
              </a:rPr>
              <a:t>Sr. Director Global Financial Services</a:t>
            </a:r>
            <a:endParaRPr lang="en-US" sz="11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1100" dirty="0" smtClean="0">
                <a:solidFill>
                  <a:srgbClr val="FFFF00"/>
                </a:solidFill>
              </a:rPr>
              <a:t>Cisco Systems</a:t>
            </a:r>
          </a:p>
          <a:p>
            <a:pPr algn="ctr"/>
            <a:r>
              <a:rPr lang="en-US" sz="1100" dirty="0" smtClean="0">
                <a:solidFill>
                  <a:srgbClr val="FFFF00"/>
                </a:solidFill>
              </a:rPr>
              <a:t>(Moderator)</a:t>
            </a:r>
          </a:p>
        </p:txBody>
      </p:sp>
      <p:pic>
        <p:nvPicPr>
          <p:cNvPr id="13" name="Picture 12" descr="Paul-Jameson-for-TP-Dir.jpg"/>
          <p:cNvPicPr>
            <a:picLocks noChangeAspect="1"/>
          </p:cNvPicPr>
          <p:nvPr/>
        </p:nvPicPr>
        <p:blipFill>
          <a:blip r:embed="rId3" cstate="print"/>
          <a:srcRect l="10077" r="13869" b="6127"/>
          <a:stretch>
            <a:fillRect/>
          </a:stretch>
        </p:blipFill>
        <p:spPr>
          <a:xfrm>
            <a:off x="4052534" y="4581477"/>
            <a:ext cx="914400" cy="1144500"/>
          </a:xfrm>
          <a:prstGeom prst="rect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4" name="Straight Connector 3"/>
          <p:cNvCxnSpPr/>
          <p:nvPr/>
        </p:nvCxnSpPr>
        <p:spPr>
          <a:xfrm>
            <a:off x="0" y="422142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Dave Malik.jpg"/>
          <p:cNvPicPr>
            <a:picLocks noChangeAspect="1"/>
          </p:cNvPicPr>
          <p:nvPr/>
        </p:nvPicPr>
        <p:blipFill>
          <a:blip r:embed="rId4" cstate="print"/>
          <a:srcRect b="6127"/>
          <a:stretch>
            <a:fillRect/>
          </a:stretch>
        </p:blipFill>
        <p:spPr>
          <a:xfrm>
            <a:off x="7317698" y="1707127"/>
            <a:ext cx="914400" cy="1144500"/>
          </a:xfrm>
          <a:prstGeom prst="rect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962971" y="3084039"/>
            <a:ext cx="1623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Dave Malik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Senior Director </a:t>
            </a:r>
            <a:br>
              <a:rPr lang="en-US" sz="1200" dirty="0" smtClean="0">
                <a:solidFill>
                  <a:srgbClr val="FFFF00"/>
                </a:solidFill>
              </a:rPr>
            </a:br>
            <a:r>
              <a:rPr lang="en-US" sz="1200" dirty="0" smtClean="0">
                <a:solidFill>
                  <a:srgbClr val="FFFF00"/>
                </a:solidFill>
              </a:rPr>
              <a:t>Solution Architecture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Cisco Systems</a:t>
            </a:r>
          </a:p>
        </p:txBody>
      </p:sp>
      <p:pic>
        <p:nvPicPr>
          <p:cNvPr id="14" name="Picture 2" descr="http://www.fixprotocol.org/fplevents/americas_2010/images/rrussell.png"/>
          <p:cNvPicPr>
            <a:picLocks noChangeAspect="1" noChangeArrowheads="1"/>
          </p:cNvPicPr>
          <p:nvPr/>
        </p:nvPicPr>
        <p:blipFill rotWithShape="1">
          <a:blip r:embed="rId5" cstate="print"/>
          <a:srcRect l="3177" r="5395"/>
          <a:stretch/>
        </p:blipFill>
        <p:spPr bwMode="auto">
          <a:xfrm>
            <a:off x="4006837" y="1707127"/>
            <a:ext cx="910186" cy="1143000"/>
          </a:xfrm>
          <a:prstGeom prst="rect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3698198" y="3084039"/>
            <a:ext cx="1527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Raymond Russell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CTO</a:t>
            </a:r>
            <a:endParaRPr lang="en-US" sz="12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Corvil, LTD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9" t="49123" r="74427" b="26165"/>
          <a:stretch/>
        </p:blipFill>
        <p:spPr bwMode="auto">
          <a:xfrm>
            <a:off x="5632848" y="1707127"/>
            <a:ext cx="922938" cy="1143000"/>
          </a:xfrm>
          <a:prstGeom prst="rect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282390" y="3084039"/>
            <a:ext cx="1623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Paul Perez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VP and CTO</a:t>
            </a:r>
            <a:endParaRPr lang="en-US" sz="1200" dirty="0">
              <a:solidFill>
                <a:srgbClr val="FFFF00"/>
              </a:solidFill>
            </a:endParaRPr>
          </a:p>
          <a:p>
            <a:pPr algn="ctr"/>
            <a:r>
              <a:rPr lang="en-US" sz="1200" dirty="0">
                <a:solidFill>
                  <a:srgbClr val="FFFF00"/>
                </a:solidFill>
              </a:rPr>
              <a:t>Data Center </a:t>
            </a:r>
            <a:r>
              <a:rPr lang="en-US" sz="1200" dirty="0" smtClean="0">
                <a:solidFill>
                  <a:srgbClr val="FFFF00"/>
                </a:solidFill>
              </a:rPr>
              <a:t>Group Cisco Systems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17616" y="3084039"/>
            <a:ext cx="1623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Neal Secher</a:t>
            </a:r>
            <a:r>
              <a:rPr lang="en-US" sz="1200" b="1" dirty="0">
                <a:solidFill>
                  <a:srgbClr val="FFFF00"/>
                </a:solidFill>
              </a:rPr>
              <a:t/>
            </a:r>
            <a:br>
              <a:rPr lang="en-US" sz="1200" b="1" dirty="0">
                <a:solidFill>
                  <a:srgbClr val="FFFF00"/>
                </a:solidFill>
              </a:rPr>
            </a:br>
            <a:r>
              <a:rPr lang="en-US" sz="1200" dirty="0" smtClean="0">
                <a:solidFill>
                  <a:srgbClr val="FFFF00"/>
                </a:solidFill>
              </a:rPr>
              <a:t>Executive Director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Morgan Stanley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7034" y="3084039"/>
            <a:ext cx="1623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00"/>
                </a:solidFill>
              </a:rPr>
              <a:t>Michael Henderson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Chief Architect</a:t>
            </a:r>
          </a:p>
          <a:p>
            <a:pPr algn="ctr"/>
            <a:r>
              <a:rPr lang="en-US" sz="1200" dirty="0" smtClean="0">
                <a:solidFill>
                  <a:srgbClr val="FFFF00"/>
                </a:solidFill>
              </a:rPr>
              <a:t>Direct Edge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97" t="18056" r="22014" b="41277"/>
          <a:stretch/>
        </p:blipFill>
        <p:spPr>
          <a:xfrm>
            <a:off x="688341" y="1708627"/>
            <a:ext cx="921240" cy="1143000"/>
          </a:xfrm>
          <a:prstGeom prst="rect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7" t="4464" r="10896" b="13266"/>
          <a:stretch/>
        </p:blipFill>
        <p:spPr>
          <a:xfrm>
            <a:off x="2371413" y="1708627"/>
            <a:ext cx="916259" cy="1143000"/>
          </a:xfrm>
          <a:prstGeom prst="rect">
            <a:avLst/>
          </a:prstGeom>
          <a:ln w="28575">
            <a:solidFill>
              <a:schemeClr val="tx1">
                <a:lumMod val="60000"/>
                <a:lumOff val="4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64316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193c1139fdb2e336b4df16ef768ddd92badb4c"/>
</p:tagLst>
</file>

<file path=ppt/theme/theme1.xml><?xml version="1.0" encoding="utf-8"?>
<a:theme xmlns:a="http://schemas.openxmlformats.org/drawingml/2006/main" name="2_Cisco Arial 4x3 template_dark">
  <a:themeElements>
    <a:clrScheme name="Cisco 2010 Color Palette">
      <a:dk1>
        <a:srgbClr val="0096D6"/>
      </a:dk1>
      <a:lt1>
        <a:srgbClr val="FFFFFF"/>
      </a:lt1>
      <a:dk2>
        <a:srgbClr val="6DB344"/>
      </a:dk2>
      <a:lt2>
        <a:srgbClr val="FFFFFF"/>
      </a:lt2>
      <a:accent1>
        <a:srgbClr val="0096D6"/>
      </a:accent1>
      <a:accent2>
        <a:srgbClr val="6DB344"/>
      </a:accent2>
      <a:accent3>
        <a:srgbClr val="ABDFF0"/>
      </a:accent3>
      <a:accent4>
        <a:srgbClr val="008041"/>
      </a:accent4>
      <a:accent5>
        <a:srgbClr val="B7D333"/>
      </a:accent5>
      <a:accent6>
        <a:srgbClr val="652D89"/>
      </a:accent6>
      <a:hlink>
        <a:srgbClr val="3CBADC"/>
      </a:hlink>
      <a:folHlink>
        <a:srgbClr val="A6A8AB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6D6"/>
        </a:solidFill>
        <a:ln>
          <a:noFill/>
        </a:ln>
        <a:effectLst>
          <a:outerShdw blurRad="76200" dist="50800" dir="5400000" algn="ctr" rotWithShape="0">
            <a:srgbClr val="000000">
              <a:alpha val="27000"/>
            </a:srgbClr>
          </a:outerShdw>
        </a:effectLst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010_Cisco_Arial">
  <a:themeElements>
    <a:clrScheme name="Cisco 2010 Color Palette">
      <a:dk1>
        <a:srgbClr val="0096D6"/>
      </a:dk1>
      <a:lt1>
        <a:srgbClr val="FFFFFF"/>
      </a:lt1>
      <a:dk2>
        <a:srgbClr val="6DB344"/>
      </a:dk2>
      <a:lt2>
        <a:srgbClr val="FFFFFF"/>
      </a:lt2>
      <a:accent1>
        <a:srgbClr val="0096D6"/>
      </a:accent1>
      <a:accent2>
        <a:srgbClr val="6DB344"/>
      </a:accent2>
      <a:accent3>
        <a:srgbClr val="ABDFF0"/>
      </a:accent3>
      <a:accent4>
        <a:srgbClr val="008041"/>
      </a:accent4>
      <a:accent5>
        <a:srgbClr val="B7D333"/>
      </a:accent5>
      <a:accent6>
        <a:srgbClr val="652D89"/>
      </a:accent6>
      <a:hlink>
        <a:srgbClr val="3CBADC"/>
      </a:hlink>
      <a:folHlink>
        <a:srgbClr val="A6A8AB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96D6"/>
        </a:solidFill>
        <a:ln>
          <a:noFill/>
        </a:ln>
        <a:effectLst>
          <a:outerShdw blurRad="76200" dist="50800" dir="5400000" algn="ctr" rotWithShape="0">
            <a:srgbClr val="000000">
              <a:alpha val="27000"/>
            </a:srgbClr>
          </a:outerShdw>
        </a:effectLst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 Arial 4x3 template_dark</Template>
  <TotalTime>98963</TotalTime>
  <Words>45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2_Cisco Arial 4x3 template_dark</vt:lpstr>
      <vt:lpstr>2010_Cisco_Arial</vt:lpstr>
      <vt:lpstr>Capturing Alpha in  High-Performance Trading 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Capturing Alpha in High-Performance Trading</dc:title>
  <dc:creator>Berna Devrim</dc:creator>
  <cp:lastModifiedBy>Paul Jameson</cp:lastModifiedBy>
  <cp:revision>4448</cp:revision>
  <cp:lastPrinted>2012-08-02T15:32:09Z</cp:lastPrinted>
  <dcterms:created xsi:type="dcterms:W3CDTF">2011-11-24T00:42:35Z</dcterms:created>
  <dcterms:modified xsi:type="dcterms:W3CDTF">2012-09-18T00:56:36Z</dcterms:modified>
</cp:coreProperties>
</file>